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9/3/2024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9/3/2024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dirty="0">
                <a:solidFill>
                  <a:srgbClr val="0070C0"/>
                </a:solidFill>
                <a:latin typeface="Helvetica" panose="020B0604020202020204" pitchFamily="34" charset="0"/>
                <a:cs typeface="Helvetica" panose="020B0604020202020204" pitchFamily="34" charset="0"/>
              </a:rPr>
              <a:t>A Most Spacious And Beautifully Appointed Semi Detached House Located In A Select Modern Development.</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Open Plan Kitchen/Dining Room • Utility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Cloakroom/WC • Lounge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Three Double Bedrooms • En-Suite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Main Bathroom Suite • Gas Central Heating  • Sash style Double Glazed Windows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Front And Rear Gardens •  Good Size Garage • Viewing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£450</a:t>
            </a:r>
            <a:r>
              <a:rPr lang="en-GB" sz="190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14 Flora Close, Exmouth, EX8 4FA</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050" name="Picture 2">
            <a:extLst>
              <a:ext uri="{FF2B5EF4-FFF2-40B4-BE49-F238E27FC236}">
                <a16:creationId xmlns:a16="http://schemas.microsoft.com/office/drawing/2014/main" id="{A577D84B-699A-FEC7-439B-CD44294500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0418" y="2613067"/>
            <a:ext cx="6345020" cy="44742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F931148B-A24A-C77C-9C2C-603E2F0A5F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273" y="558650"/>
            <a:ext cx="3111435" cy="243542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B6329256-C3A0-9F9B-98B8-4083C0AEF31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58649"/>
            <a:ext cx="3159624" cy="243542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581747A9-4C9C-76A0-6C63-B2CB6876B1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0273" y="3113639"/>
            <a:ext cx="3111435" cy="218173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a:extLst>
              <a:ext uri="{FF2B5EF4-FFF2-40B4-BE49-F238E27FC236}">
                <a16:creationId xmlns:a16="http://schemas.microsoft.com/office/drawing/2014/main" id="{75B1181A-5F96-633E-672D-449ED8463CE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1" y="3098012"/>
            <a:ext cx="3159624" cy="218173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F76D0E0E-9E5A-F61A-26A0-5C429927D07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9533" y="5412065"/>
            <a:ext cx="3111435" cy="221610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a:extLst>
              <a:ext uri="{FF2B5EF4-FFF2-40B4-BE49-F238E27FC236}">
                <a16:creationId xmlns:a16="http://schemas.microsoft.com/office/drawing/2014/main" id="{195A5D20-9498-F6BD-14AD-0DD17C2D893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5412064"/>
            <a:ext cx="3159624" cy="220118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BEE024CD-809E-4623-B802-CD0076CA7D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3322" y="7725448"/>
            <a:ext cx="3111435" cy="1941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489677"/>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t>14 Flora Close</a:t>
            </a:r>
            <a:r>
              <a:rPr lang="en-GB" sz="14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 Exmouth, EX8 4FA</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Pillared entrance canopy with outside light;  front door leading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SPACIOUS RECEPTION HALL:  </a:t>
            </a:r>
            <a:r>
              <a:rPr lang="en-GB" sz="1200" dirty="0">
                <a:latin typeface="Helvetica" panose="020B0604020202020204" pitchFamily="34" charset="0"/>
                <a:cs typeface="Helvetica" panose="020B0604020202020204" pitchFamily="34" charset="0"/>
              </a:rPr>
              <a:t>An impressive entrance to the property which opens through to the KITCHEN/DINING ROOM.  turning staircase with glass balustrade rises to first floor landing; good size understairs cupboard; electric consumer unit; underfloor heating; wood effect flooring.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CLOAKROOM/WC:  </a:t>
            </a:r>
            <a:r>
              <a:rPr lang="en-GB" sz="1200" dirty="0">
                <a:latin typeface="Helvetica" panose="020B0604020202020204" pitchFamily="34" charset="0"/>
                <a:cs typeface="Helvetica" panose="020B0604020202020204" pitchFamily="34" charset="0"/>
              </a:rPr>
              <a:t>Wash hand basin with mirror over in tiled surround; WC with push button flush; ceiling extractor fan; underfloor heating; wood effect flooring.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a:t>
            </a:r>
            <a:r>
              <a:rPr lang="en-GB" sz="1200" dirty="0">
                <a:latin typeface="Helvetica" panose="020B0604020202020204" pitchFamily="34" charset="0"/>
                <a:cs typeface="Helvetica" panose="020B0604020202020204" pitchFamily="34" charset="0"/>
              </a:rPr>
              <a:t> 4.8m x 4.42m (15'9" x 14'6") into bay window.  Fitted with three double glazed sash style windows with wooden window shutters affording a tree lined outlook; TV point; telephone point; underfloor heating.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KITCHEN/DINING ROOM: </a:t>
            </a:r>
            <a:r>
              <a:rPr lang="en-GB" sz="1200" dirty="0">
                <a:latin typeface="Helvetica" panose="020B0604020202020204" pitchFamily="34" charset="0"/>
                <a:cs typeface="Helvetica" panose="020B0604020202020204" pitchFamily="34" charset="0"/>
              </a:rPr>
              <a:t>5.74m x 3.23m (18'10" x 10'7")  An impressive open plan room filled with Quartz work tops; matching splashbacks with inset one and a quarter bowl sink unit with hose style mixer tap and integrated drainer; range of cupboards and drawers; built in dishwasher; matching wall mounted cupboards with display lighting; space for upright fridge/freezer; underfloor heating; wood effect flooring; Nexus Range cooker with extractor hood over and full length glass splashback; double glazed sash window and double glazed sash doors with picture windows overlooking and opening to rear garden; TV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UTILTY ROOM: </a:t>
            </a:r>
            <a:r>
              <a:rPr lang="en-GB" sz="1200" dirty="0">
                <a:latin typeface="Helvetica" panose="020B0604020202020204" pitchFamily="34" charset="0"/>
                <a:cs typeface="Helvetica" panose="020B0604020202020204" pitchFamily="34" charset="0"/>
              </a:rPr>
              <a:t>3.28m x 1.65m (10'9" x 5'5")  Quartz worktops with splashbacks; inset sink unit with cupboards and plumbing for automatic washing machine beneath; upright larder style cupboard; Vailant gas boiler housed in matching unit;  door to OUTSIDE; wood effect flooring; underfloor heating; ceiling extractor fan.</a:t>
            </a:r>
          </a:p>
          <a:p>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Access to roof space; radiator; ceiling downlighters.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a:t>
            </a:r>
            <a:r>
              <a:rPr lang="en-GB" sz="1200" dirty="0">
                <a:latin typeface="Helvetica" panose="020B0604020202020204" pitchFamily="34" charset="0"/>
                <a:cs typeface="Helvetica" panose="020B0604020202020204" pitchFamily="34" charset="0"/>
              </a:rPr>
              <a:t> 4.19m x 3.43m (13'9" x 11'3")  Double glazed sash style windows with wooden shutters to rear aspect; bespoke built in wardrobes and chest of drawer unit; radiator; telephone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EN-SUITE SHOWER ROOM:</a:t>
            </a:r>
            <a:r>
              <a:rPr lang="en-GB" sz="1200" dirty="0">
                <a:latin typeface="Helvetica" panose="020B0604020202020204" pitchFamily="34" charset="0"/>
                <a:cs typeface="Helvetica" panose="020B0604020202020204" pitchFamily="34" charset="0"/>
              </a:rPr>
              <a:t> 2.57m x 1.19m (8'5" x 3'11")  Wash hand basin with tiled surround; WC with push button flush; double width shower cubicle with </a:t>
            </a:r>
            <a:r>
              <a:rPr lang="en-GB" sz="1200">
                <a:latin typeface="Helvetica" panose="020B0604020202020204" pitchFamily="34" charset="0"/>
                <a:cs typeface="Helvetica" panose="020B0604020202020204" pitchFamily="34" charset="0"/>
              </a:rPr>
              <a:t>fixed rainfall </a:t>
            </a:r>
            <a:r>
              <a:rPr lang="en-GB" sz="1200" dirty="0">
                <a:latin typeface="Helvetica" panose="020B0604020202020204" pitchFamily="34" charset="0"/>
                <a:cs typeface="Helvetica" panose="020B0604020202020204" pitchFamily="34" charset="0"/>
              </a:rPr>
              <a:t>shower head and detachable hose; chrome heated towel rail; radiator; ceiling extractor fan; shaver socket.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4.22m x 2.67m (13'10" x 8'9") plus wall recess ideal for wardrobe.  Double glazed sash style window with wooden shutters to front aspect enjoying a tree line lined outlook; radiator; TV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3.2m x 2.64m (10'6" x 8'8")  A good size bedroom with double glazed sash style window with wooden shutters to rear aspect; radiator; TV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BATHROOM/WC: </a:t>
            </a:r>
            <a:r>
              <a:rPr lang="en-GB" sz="1200" dirty="0">
                <a:latin typeface="Helvetica" panose="020B0604020202020204" pitchFamily="34" charset="0"/>
                <a:cs typeface="Helvetica" panose="020B0604020202020204" pitchFamily="34" charset="0"/>
              </a:rPr>
              <a:t>3.2m x 1.73m (10'6" x 5'8")  Spacious bathroom with bath; shower over and screen; wash hand basin; WC with push button flush; ceiling extractor fan; shaver socket; chrome heated towel rail; double glazed sash style window with wooden shutters; tiling to splash prone areas; ceiling extractor fan.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8771632"/>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Lawned front garden with patio pathway to front door; block paved driveway to GARAGE.  Shared side pathway and gate to rear garden.</a:t>
            </a:r>
            <a:br>
              <a:rPr lang="en-GB" sz="1200" dirty="0">
                <a:latin typeface="Helvetica" panose="020B0604020202020204" pitchFamily="34" charset="0"/>
                <a:cs typeface="Helvetica" panose="020B0604020202020204" pitchFamily="34" charset="0"/>
              </a:rPr>
            </a:br>
            <a:r>
              <a:rPr lang="en-GB" sz="1200" dirty="0">
                <a:latin typeface="Helvetica" panose="020B0604020202020204" pitchFamily="34" charset="0"/>
                <a:cs typeface="Helvetica" panose="020B0604020202020204" pitchFamily="34" charset="0"/>
              </a:rPr>
              <a:t>The rear garden comprises of a good size patio sun terrace, lawned garden with colourful shrub borders. outside tap.</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GARAGE: </a:t>
            </a:r>
            <a:r>
              <a:rPr lang="en-GB" sz="1200" dirty="0">
                <a:latin typeface="Helvetica" panose="020B0604020202020204" pitchFamily="34" charset="0"/>
                <a:cs typeface="Helvetica" panose="020B0604020202020204" pitchFamily="34" charset="0"/>
              </a:rPr>
              <a:t>6.25m x 3m (20'6" x 9'10")  Up and over door; power and light connected; storage space in roof eaves; door to REAR GARDEN. </a:t>
            </a: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2000" dirty="0">
              <a:solidFill>
                <a:srgbClr val="333333"/>
              </a:solidFill>
              <a:effectLst/>
              <a:latin typeface="Helvetica" panose="020B0604020202020204" pitchFamily="34" charset="0"/>
              <a:ea typeface="Times New Roman" panose="02020603050405020304" pitchFamily="18" charset="0"/>
              <a:cs typeface="Helvetica-Bold"/>
            </a:endParaRPr>
          </a:p>
        </p:txBody>
      </p:sp>
      <p:pic>
        <p:nvPicPr>
          <p:cNvPr id="1026" name="Picture 2">
            <a:extLst>
              <a:ext uri="{FF2B5EF4-FFF2-40B4-BE49-F238E27FC236}">
                <a16:creationId xmlns:a16="http://schemas.microsoft.com/office/drawing/2014/main" id="{C3327BA5-3CA7-47AC-9717-4830D37199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2830851"/>
            <a:ext cx="6473672" cy="4155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TotalTime>
  <Words>945</Words>
  <Application>Microsoft Office PowerPoint</Application>
  <PresentationFormat>Custom</PresentationFormat>
  <Paragraphs>71</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23</cp:revision>
  <cp:lastPrinted>2024-05-21T12:54:54Z</cp:lastPrinted>
  <dcterms:created xsi:type="dcterms:W3CDTF">2023-03-19T13:39:10Z</dcterms:created>
  <dcterms:modified xsi:type="dcterms:W3CDTF">2024-09-03T09:16:50Z</dcterms:modified>
</cp:coreProperties>
</file>